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EAA3-E456-2D15-E6DD-1B2A6C9FB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C57F9-6979-3B2A-8A5E-8F0C51E3F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21E0-FA8A-5EE9-34FB-FD84DCEF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38B95-7FDB-687E-5BEF-CD0E1325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BF193-7D83-A115-F10D-7AB447BB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126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DBA7-23FE-CF41-F396-8D66F624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B79A4-2C2D-76AF-E6D6-692CA5EC9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3364C-4756-9D3E-8ABA-23A0AF27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D00C-E90B-1F53-A639-56250924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F7B0B-B355-8EBF-D728-413283BF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530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EA156-E24B-D9C0-501D-D66C36490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D4A7A-A962-9F2D-62B9-B21A419F1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1F0E4-AFBC-2072-4073-20C1FD1A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DB6C2-55C0-8C43-B9AE-71D3B5C0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B9504-EBEC-617B-F5F2-FCC5AEAC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873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297F-2BA1-6606-1CA6-4FBD3381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7D06-3644-9F54-9AC0-E171F5710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6D183-B868-7FCC-1950-4F93C890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631E-642D-869E-D771-A8E2D8C1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5B2F5-D2CD-3F24-30DC-756350EF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884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FF59-A8AE-FE28-D487-9F9F1A94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923FE-B4C4-A5EE-2500-7785F4A1A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38FE7-B468-96B5-5832-F5EE98BB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EE97B-A44D-D5D0-3106-F821A8BC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DEE07-A96E-5CE6-CCF8-83B79F63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009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13E8-7789-A4E2-159C-A82DE617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1652-8B01-9706-0D41-B7A02A1F3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41F21-84B9-5700-0D57-B5FBB5451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35766-5274-36BC-DCD0-D0DC7C57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0F2BD-D550-92E0-C714-0BEE45C0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69A81-A361-1FBE-5A63-386E3729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9603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EF8C-516E-F6D2-5857-918410F3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F8017-FAAB-1337-12CB-43B407886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A5477-77F8-474B-B106-155F5BC4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175AA1-A12C-090D-3B49-7E8A7E510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5AA60-D50D-4455-1273-5F1136916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042834-0756-7440-351E-4903928E0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F7ED7-2387-EAC0-8BA0-4A95BAE0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3F738-06D3-1C69-64F3-890E5452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484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A7B4-A85D-3629-A5DF-D8F85BA6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4A057-014D-5236-E65F-7B8F52DD2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5B122-E7D9-4347-E066-F8C8E8BD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4F193-C492-3F21-69C3-8FA3D905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262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BBF2F-6510-5F68-6D3F-21122D357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53F1C-925E-F3C9-158E-515280E0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A2DD6-E9A9-61C0-5C0D-D0F4CA4B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8690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CB2C-381C-D267-0F95-6D03FEFD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DC852-4C48-F414-47A8-7E1C41CE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0529C-A8B1-5010-D9BE-7E22B1E10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F047-9F1C-5ADF-A0AD-78A30D0E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F73A6-7C01-A192-0161-CE3F4589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16161-C99F-7EF9-07FF-9EDF1BF1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1358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7AEA-DDDD-169D-AB2C-DB25505E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24D09-8765-D2F2-E890-3C2FC2F31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9ACA4-CB5A-0C8B-BDA6-7F385396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80AF7-9B39-BADB-2837-5FD97652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A27D5-A696-9E0A-2087-A00D6F02C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AD21A-C5EA-0D81-7A8A-1365CC89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374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9126B-0FBA-5B7A-F5E2-C3D2DE81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6A876-0E94-6C84-FBE9-71D34B78E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B97B-6462-3610-C305-E8ECADE6E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2115C-F6F0-44F7-8DD8-AAB575BCF2A1}" type="datetimeFigureOut">
              <a:rPr lang="LID4096" smtClean="0"/>
              <a:t>06/04/2024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7B5D4-65DF-91B0-791F-EA58DF9D1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20C05-26B1-7088-6B83-E453EA925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D1F14-7188-4DF0-89C4-C8679A7EC21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664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ami.com.br/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ami.com.b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tami.com.b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://www.betami.com.b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www.betami.com.b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EEE00B5-B70A-FE02-6D5E-1EBCDC61E503}"/>
              </a:ext>
            </a:extLst>
          </p:cNvPr>
          <p:cNvGrpSpPr/>
          <p:nvPr/>
        </p:nvGrpSpPr>
        <p:grpSpPr>
          <a:xfrm>
            <a:off x="1540020" y="321573"/>
            <a:ext cx="4527315" cy="3249823"/>
            <a:chOff x="2045510" y="2671448"/>
            <a:chExt cx="3876672" cy="284639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3C744C5-6AEB-EA3E-E240-36618FA3C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40" r="-32"/>
            <a:stretch/>
          </p:blipFill>
          <p:spPr>
            <a:xfrm>
              <a:off x="2045510" y="2671448"/>
              <a:ext cx="3758092" cy="28463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EA4AE1-FCD9-F0F2-259D-F41613775821}"/>
                </a:ext>
              </a:extLst>
            </p:cNvPr>
            <p:cNvSpPr txBox="1"/>
            <p:nvPr/>
          </p:nvSpPr>
          <p:spPr>
            <a:xfrm>
              <a:off x="2329274" y="3603141"/>
              <a:ext cx="1468369" cy="283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Cambuquira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56C9AD-BD74-917D-6077-9F57CEB0D817}"/>
                </a:ext>
              </a:extLst>
            </p:cNvPr>
            <p:cNvSpPr txBox="1"/>
            <p:nvPr/>
          </p:nvSpPr>
          <p:spPr>
            <a:xfrm>
              <a:off x="2109866" y="2788594"/>
              <a:ext cx="1738419" cy="283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Três Corações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424367-59AB-49E0-2553-37CC3B5AB97F}"/>
                </a:ext>
              </a:extLst>
            </p:cNvPr>
            <p:cNvSpPr txBox="1"/>
            <p:nvPr/>
          </p:nvSpPr>
          <p:spPr>
            <a:xfrm>
              <a:off x="4682673" y="4888958"/>
              <a:ext cx="1239509" cy="283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Lambari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3E4483-FBA7-5B85-879C-5695516DE0E6}"/>
                </a:ext>
              </a:extLst>
            </p:cNvPr>
            <p:cNvSpPr txBox="1"/>
            <p:nvPr/>
          </p:nvSpPr>
          <p:spPr>
            <a:xfrm>
              <a:off x="4684401" y="2741232"/>
              <a:ext cx="1218732" cy="283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500">
                  <a:solidFill>
                    <a:schemeClr val="bg1"/>
                  </a:solidFill>
                </a:defRPr>
              </a:lvl1pPr>
            </a:lstStyle>
            <a:p>
              <a:r>
                <a:rPr lang="en-US" b="1" dirty="0"/>
                <a:t>São Thomé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7A7820-C321-6C61-D17D-2F812B4D780E}"/>
              </a:ext>
            </a:extLst>
          </p:cNvPr>
          <p:cNvGrpSpPr/>
          <p:nvPr/>
        </p:nvGrpSpPr>
        <p:grpSpPr>
          <a:xfrm>
            <a:off x="10520127" y="6681941"/>
            <a:ext cx="1671873" cy="212080"/>
            <a:chOff x="9777178" y="6260306"/>
            <a:chExt cx="1671873" cy="212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069426-6A56-8092-DB75-5C63FA029239}"/>
                </a:ext>
              </a:extLst>
            </p:cNvPr>
            <p:cNvSpPr/>
            <p:nvPr/>
          </p:nvSpPr>
          <p:spPr>
            <a:xfrm>
              <a:off x="10934701" y="6260306"/>
              <a:ext cx="514350" cy="1541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1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D8F1F0-2F11-8B5B-D6A2-6B782E133400}"/>
                </a:ext>
              </a:extLst>
            </p:cNvPr>
            <p:cNvSpPr txBox="1"/>
            <p:nvPr/>
          </p:nvSpPr>
          <p:spPr>
            <a:xfrm>
              <a:off x="10965423" y="6260306"/>
              <a:ext cx="462196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Beta </a:t>
              </a:r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endParaRPr lang="LID4096" sz="1200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35218F-31EE-03D0-DB66-28BD587DB77E}"/>
                </a:ext>
              </a:extLst>
            </p:cNvPr>
            <p:cNvSpPr txBox="1"/>
            <p:nvPr/>
          </p:nvSpPr>
          <p:spPr>
            <a:xfrm>
              <a:off x="9777178" y="6269830"/>
              <a:ext cx="1240866" cy="202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pt-BR" sz="700" u="sng" kern="100" dirty="0">
                  <a:solidFill>
                    <a:srgbClr val="0000FF"/>
                  </a:solidFill>
                  <a:effectLst/>
                  <a:latin typeface="Lucida Casual"/>
                  <a:ea typeface="Calibri" panose="020F050202020403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2024 - www.betami.com.br</a:t>
              </a:r>
              <a:endParaRPr lang="pt-BR" sz="700" kern="100" dirty="0">
                <a:solidFill>
                  <a:srgbClr val="0000FF"/>
                </a:solidFill>
                <a:effectLst/>
                <a:latin typeface="Lucida Casual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82812-9648-3F20-FBD6-A1E179005126}"/>
              </a:ext>
            </a:extLst>
          </p:cNvPr>
          <p:cNvGrpSpPr/>
          <p:nvPr/>
        </p:nvGrpSpPr>
        <p:grpSpPr>
          <a:xfrm>
            <a:off x="6068058" y="311660"/>
            <a:ext cx="4425230" cy="3249824"/>
            <a:chOff x="6954974" y="311659"/>
            <a:chExt cx="4425230" cy="32498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0B5514-1DF9-F162-BFD0-C0DB0D7E9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62" r="178"/>
            <a:stretch/>
          </p:blipFill>
          <p:spPr>
            <a:xfrm>
              <a:off x="6954974" y="311659"/>
              <a:ext cx="4425230" cy="324982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94B4E0-57CD-9A07-E904-5827C43C9FDB}"/>
                </a:ext>
              </a:extLst>
            </p:cNvPr>
            <p:cNvSpPr txBox="1"/>
            <p:nvPr/>
          </p:nvSpPr>
          <p:spPr>
            <a:xfrm>
              <a:off x="7521135" y="1510521"/>
              <a:ext cx="1714813" cy="368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/>
                <a:t>Cambuquira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2407CB-29B7-0082-A338-F939DB6803B6}"/>
                </a:ext>
              </a:extLst>
            </p:cNvPr>
            <p:cNvSpPr txBox="1"/>
            <p:nvPr/>
          </p:nvSpPr>
          <p:spPr>
            <a:xfrm>
              <a:off x="7381316" y="3078348"/>
              <a:ext cx="1447542" cy="368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/>
                <a:t>Lambari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8228CF-998E-630E-969B-D25A33465C0E}"/>
                </a:ext>
              </a:extLst>
            </p:cNvPr>
            <p:cNvSpPr txBox="1"/>
            <p:nvPr/>
          </p:nvSpPr>
          <p:spPr>
            <a:xfrm>
              <a:off x="9235949" y="445410"/>
              <a:ext cx="1557987" cy="368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LID4096"/>
              </a:defPPr>
              <a:lvl1pPr>
                <a:defRPr sz="1500">
                  <a:solidFill>
                    <a:schemeClr val="bg1"/>
                  </a:solidFill>
                </a:defRPr>
              </a:lvl1pPr>
            </a:lstStyle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São Thomé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188A7-A484-1C42-DCF7-9AFB8F7BC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2" t="22068" r="21283" b="23340"/>
            <a:stretch/>
          </p:blipFill>
          <p:spPr>
            <a:xfrm rot="18754885">
              <a:off x="7174931" y="453679"/>
              <a:ext cx="762215" cy="7647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71F49E-519F-13C9-B2F0-95A7E47A3BA5}"/>
                </a:ext>
              </a:extLst>
            </p:cNvPr>
            <p:cNvSpPr txBox="1"/>
            <p:nvPr/>
          </p:nvSpPr>
          <p:spPr>
            <a:xfrm>
              <a:off x="9832010" y="3050852"/>
              <a:ext cx="144754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500" b="1" dirty="0"/>
                <a:t>Caxambu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246449-2982-496C-D01C-DC226F30594C}"/>
                </a:ext>
              </a:extLst>
            </p:cNvPr>
            <p:cNvSpPr txBox="1"/>
            <p:nvPr/>
          </p:nvSpPr>
          <p:spPr>
            <a:xfrm>
              <a:off x="9749544" y="1894621"/>
              <a:ext cx="144754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500" b="1" dirty="0"/>
                <a:t>Contendas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1ECBC590-2CCD-4DFF-87DF-133D1F8537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8"/>
          <a:stretch/>
        </p:blipFill>
        <p:spPr>
          <a:xfrm>
            <a:off x="1545772" y="3670156"/>
            <a:ext cx="4366789" cy="30213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4F4B364-7CE7-5B57-A4B2-0F50CA0DFD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"/>
          <a:stretch/>
        </p:blipFill>
        <p:spPr>
          <a:xfrm>
            <a:off x="6067335" y="3670794"/>
            <a:ext cx="4425953" cy="301114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7B29EFC-AF50-22D8-AD67-706F785E686F}"/>
              </a:ext>
            </a:extLst>
          </p:cNvPr>
          <p:cNvSpPr txBox="1"/>
          <p:nvPr/>
        </p:nvSpPr>
        <p:spPr>
          <a:xfrm rot="19460062">
            <a:off x="7510953" y="2019624"/>
            <a:ext cx="12735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500" b="1" dirty="0">
                <a:solidFill>
                  <a:srgbClr val="0000FF"/>
                </a:solidFill>
              </a:rPr>
              <a:t>Lineamento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56E3CB-5BE8-543B-276F-64950DAF6E61}"/>
              </a:ext>
            </a:extLst>
          </p:cNvPr>
          <p:cNvSpPr txBox="1"/>
          <p:nvPr/>
        </p:nvSpPr>
        <p:spPr>
          <a:xfrm rot="18981275">
            <a:off x="8287059" y="1392338"/>
            <a:ext cx="12555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500" b="1" dirty="0">
                <a:solidFill>
                  <a:srgbClr val="0000FF"/>
                </a:solidFill>
              </a:rPr>
              <a:t>Leste-Oeste</a:t>
            </a:r>
          </a:p>
        </p:txBody>
      </p:sp>
    </p:spTree>
    <p:extLst>
      <p:ext uri="{BB962C8B-B14F-4D97-AF65-F5344CB8AC3E}">
        <p14:creationId xmlns:p14="http://schemas.microsoft.com/office/powerpoint/2010/main" val="77168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45199-F0CF-E994-663C-6194A606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88" y="274320"/>
            <a:ext cx="9178712" cy="63093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E419DE-3901-BD1E-7306-9E096328EE70}"/>
              </a:ext>
            </a:extLst>
          </p:cNvPr>
          <p:cNvGrpSpPr/>
          <p:nvPr/>
        </p:nvGrpSpPr>
        <p:grpSpPr>
          <a:xfrm>
            <a:off x="2155940" y="961309"/>
            <a:ext cx="8173885" cy="5408971"/>
            <a:chOff x="2155940" y="961309"/>
            <a:chExt cx="8173885" cy="54089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E0F99B-EE16-1CCD-16BC-988D7167FCA4}"/>
                </a:ext>
              </a:extLst>
            </p:cNvPr>
            <p:cNvSpPr txBox="1"/>
            <p:nvPr/>
          </p:nvSpPr>
          <p:spPr>
            <a:xfrm>
              <a:off x="3614626" y="961309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Cambuquira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C81EFF-5F7D-3B83-39D5-307D46B58676}"/>
                </a:ext>
              </a:extLst>
            </p:cNvPr>
            <p:cNvSpPr txBox="1"/>
            <p:nvPr/>
          </p:nvSpPr>
          <p:spPr>
            <a:xfrm>
              <a:off x="2155940" y="3987538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Lambari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D17DA2-04FE-0789-8132-5261EDBF6CA5}"/>
                </a:ext>
              </a:extLst>
            </p:cNvPr>
            <p:cNvSpPr txBox="1"/>
            <p:nvPr/>
          </p:nvSpPr>
          <p:spPr>
            <a:xfrm>
              <a:off x="8615012" y="3664373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500" b="1" dirty="0">
                  <a:solidFill>
                    <a:schemeClr val="bg1"/>
                  </a:solidFill>
                </a:rPr>
                <a:t>Caxambu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B2B50A-3CB1-FD82-7CCF-92061BBD0933}"/>
                </a:ext>
              </a:extLst>
            </p:cNvPr>
            <p:cNvSpPr txBox="1"/>
            <p:nvPr/>
          </p:nvSpPr>
          <p:spPr>
            <a:xfrm>
              <a:off x="8395632" y="6047115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São Lourenço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4208D5-9AEC-D688-0E93-335494460314}"/>
              </a:ext>
            </a:extLst>
          </p:cNvPr>
          <p:cNvGrpSpPr/>
          <p:nvPr/>
        </p:nvGrpSpPr>
        <p:grpSpPr>
          <a:xfrm>
            <a:off x="10520127" y="6681941"/>
            <a:ext cx="1671873" cy="212080"/>
            <a:chOff x="9777178" y="6260306"/>
            <a:chExt cx="1671873" cy="2120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54BC99-4394-75F4-3336-9B957855E38B}"/>
                </a:ext>
              </a:extLst>
            </p:cNvPr>
            <p:cNvSpPr/>
            <p:nvPr/>
          </p:nvSpPr>
          <p:spPr>
            <a:xfrm>
              <a:off x="10934701" y="6260306"/>
              <a:ext cx="514350" cy="1541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12E70E-A306-45C5-D8AC-7E928C692860}"/>
                </a:ext>
              </a:extLst>
            </p:cNvPr>
            <p:cNvSpPr txBox="1"/>
            <p:nvPr/>
          </p:nvSpPr>
          <p:spPr>
            <a:xfrm>
              <a:off x="10965423" y="6260306"/>
              <a:ext cx="462196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Beta </a:t>
              </a:r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endParaRPr lang="LID4096" sz="1200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FBC96F-46D2-3605-BCC1-C40DFDEB0ECD}"/>
                </a:ext>
              </a:extLst>
            </p:cNvPr>
            <p:cNvSpPr txBox="1"/>
            <p:nvPr/>
          </p:nvSpPr>
          <p:spPr>
            <a:xfrm>
              <a:off x="9777178" y="6269830"/>
              <a:ext cx="1240866" cy="202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pt-BR" sz="700" u="sng" kern="100" dirty="0">
                  <a:solidFill>
                    <a:srgbClr val="0000FF"/>
                  </a:solidFill>
                  <a:effectLst/>
                  <a:latin typeface="Lucida Casual"/>
                  <a:ea typeface="Calibri" panose="020F050202020403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2024 - www.betami.com.br</a:t>
              </a:r>
              <a:endParaRPr lang="pt-BR" sz="700" kern="100" dirty="0">
                <a:solidFill>
                  <a:srgbClr val="0000FF"/>
                </a:solidFill>
                <a:effectLst/>
                <a:latin typeface="Lucida Casual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51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DB117E7-88DA-217A-117C-0EA892C44793}"/>
              </a:ext>
            </a:extLst>
          </p:cNvPr>
          <p:cNvGrpSpPr>
            <a:grpSpLocks noChangeAspect="1"/>
          </p:cNvGrpSpPr>
          <p:nvPr/>
        </p:nvGrpSpPr>
        <p:grpSpPr>
          <a:xfrm>
            <a:off x="-529735" y="-1974936"/>
            <a:ext cx="10335586" cy="8685676"/>
            <a:chOff x="-251061" y="-1344067"/>
            <a:chExt cx="9422722" cy="79185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F989D4-6E2A-2FBA-4346-21F4FB42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4581" y="527371"/>
              <a:ext cx="6517080" cy="6047098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818F8A-FF94-CEF4-C011-A49426DEBC41}"/>
                </a:ext>
              </a:extLst>
            </p:cNvPr>
            <p:cNvSpPr/>
            <p:nvPr/>
          </p:nvSpPr>
          <p:spPr>
            <a:xfrm rot="8342698">
              <a:off x="3711019" y="3680959"/>
              <a:ext cx="4404203" cy="1852265"/>
            </a:xfrm>
            <a:prstGeom prst="arc">
              <a:avLst>
                <a:gd name="adj1" fmla="val 13412096"/>
                <a:gd name="adj2" fmla="val 1892442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7A8E957-5236-25D3-CD0D-4E2EDAA99CCD}"/>
                </a:ext>
              </a:extLst>
            </p:cNvPr>
            <p:cNvSpPr/>
            <p:nvPr/>
          </p:nvSpPr>
          <p:spPr>
            <a:xfrm rot="7407206">
              <a:off x="4860082" y="2336252"/>
              <a:ext cx="4404203" cy="1852265"/>
            </a:xfrm>
            <a:prstGeom prst="arc">
              <a:avLst>
                <a:gd name="adj1" fmla="val 15094591"/>
                <a:gd name="adj2" fmla="val 1892442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DB502B9-C581-4CA4-FAD0-4EDD1693E570}"/>
                </a:ext>
              </a:extLst>
            </p:cNvPr>
            <p:cNvSpPr/>
            <p:nvPr/>
          </p:nvSpPr>
          <p:spPr>
            <a:xfrm rot="7407206">
              <a:off x="1919326" y="1324775"/>
              <a:ext cx="4404203" cy="1852265"/>
            </a:xfrm>
            <a:prstGeom prst="arc">
              <a:avLst>
                <a:gd name="adj1" fmla="val 15094591"/>
                <a:gd name="adj2" fmla="val 1892442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1CA2345-95D0-6CF8-7396-188D42C7B98B}"/>
                </a:ext>
              </a:extLst>
            </p:cNvPr>
            <p:cNvSpPr/>
            <p:nvPr/>
          </p:nvSpPr>
          <p:spPr>
            <a:xfrm rot="7407206">
              <a:off x="4618035" y="-68098"/>
              <a:ext cx="4404203" cy="1852265"/>
            </a:xfrm>
            <a:prstGeom prst="arc">
              <a:avLst>
                <a:gd name="adj1" fmla="val 15094591"/>
                <a:gd name="adj2" fmla="val 1892442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5A42C53-8EDB-262C-7896-429D3BC04E43}"/>
                </a:ext>
              </a:extLst>
            </p:cNvPr>
            <p:cNvSpPr/>
            <p:nvPr/>
          </p:nvSpPr>
          <p:spPr>
            <a:xfrm rot="9514419">
              <a:off x="-251061" y="2279730"/>
              <a:ext cx="6953603" cy="1852265"/>
            </a:xfrm>
            <a:prstGeom prst="arc">
              <a:avLst>
                <a:gd name="adj1" fmla="val 12774277"/>
                <a:gd name="adj2" fmla="val 1892442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3342692-8E38-4EA5-2BFC-1EAE992A37BD}"/>
              </a:ext>
            </a:extLst>
          </p:cNvPr>
          <p:cNvSpPr txBox="1"/>
          <p:nvPr/>
        </p:nvSpPr>
        <p:spPr>
          <a:xfrm rot="18729339">
            <a:off x="7184376" y="1339442"/>
            <a:ext cx="15579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sz="15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b="1" dirty="0"/>
              <a:t>São Thomé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702957-EEE5-B07A-0BFB-72FB696D63B4}"/>
              </a:ext>
            </a:extLst>
          </p:cNvPr>
          <p:cNvGrpSpPr/>
          <p:nvPr/>
        </p:nvGrpSpPr>
        <p:grpSpPr>
          <a:xfrm>
            <a:off x="2916911" y="2163991"/>
            <a:ext cx="6495434" cy="4088272"/>
            <a:chOff x="2781455" y="2977960"/>
            <a:chExt cx="6495434" cy="40882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5492AF-C44F-B51F-8077-00FA4145D5F8}"/>
                </a:ext>
              </a:extLst>
            </p:cNvPr>
            <p:cNvSpPr txBox="1"/>
            <p:nvPr/>
          </p:nvSpPr>
          <p:spPr>
            <a:xfrm>
              <a:off x="4034979" y="2977960"/>
              <a:ext cx="17148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Cambuquira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2D0AFB-9698-C20E-1A04-3D74B30C225D}"/>
                </a:ext>
              </a:extLst>
            </p:cNvPr>
            <p:cNvSpPr txBox="1"/>
            <p:nvPr/>
          </p:nvSpPr>
          <p:spPr>
            <a:xfrm>
              <a:off x="2781455" y="5486056"/>
              <a:ext cx="17148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Lambari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D4EFA6-372C-516C-A4C5-4797731AE30B}"/>
                </a:ext>
              </a:extLst>
            </p:cNvPr>
            <p:cNvSpPr txBox="1"/>
            <p:nvPr/>
          </p:nvSpPr>
          <p:spPr>
            <a:xfrm>
              <a:off x="7562076" y="3965970"/>
              <a:ext cx="17148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200" b="1" dirty="0">
                  <a:solidFill>
                    <a:schemeClr val="bg1"/>
                  </a:solidFill>
                </a:rPr>
                <a:t>Caxambu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1A4F62-6C32-7923-AD11-BA9B26B6B1DA}"/>
                </a:ext>
              </a:extLst>
            </p:cNvPr>
            <p:cNvSpPr txBox="1"/>
            <p:nvPr/>
          </p:nvSpPr>
          <p:spPr>
            <a:xfrm>
              <a:off x="6309996" y="6789233"/>
              <a:ext cx="17148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São Lourenço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E205E8-A4B4-F121-C631-EC8F2D901CE9}"/>
              </a:ext>
            </a:extLst>
          </p:cNvPr>
          <p:cNvGrpSpPr/>
          <p:nvPr/>
        </p:nvGrpSpPr>
        <p:grpSpPr>
          <a:xfrm>
            <a:off x="10520127" y="6681941"/>
            <a:ext cx="1671873" cy="212080"/>
            <a:chOff x="9777178" y="6260306"/>
            <a:chExt cx="1671873" cy="212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50183-11B7-F0AA-2E25-E00AD9279158}"/>
                </a:ext>
              </a:extLst>
            </p:cNvPr>
            <p:cNvSpPr/>
            <p:nvPr/>
          </p:nvSpPr>
          <p:spPr>
            <a:xfrm>
              <a:off x="10934701" y="6260306"/>
              <a:ext cx="514350" cy="1541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907A3F-EF19-05D7-E7A7-3A5EEAE9B064}"/>
                </a:ext>
              </a:extLst>
            </p:cNvPr>
            <p:cNvSpPr txBox="1"/>
            <p:nvPr/>
          </p:nvSpPr>
          <p:spPr>
            <a:xfrm>
              <a:off x="10965423" y="6260306"/>
              <a:ext cx="462196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Beta </a:t>
              </a:r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endParaRPr lang="LID4096" sz="1200" dirty="0">
                <a:solidFill>
                  <a:srgbClr val="0000FF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3D2390-69F8-E9C2-83A0-1E4A5EBDB57C}"/>
                </a:ext>
              </a:extLst>
            </p:cNvPr>
            <p:cNvSpPr txBox="1"/>
            <p:nvPr/>
          </p:nvSpPr>
          <p:spPr>
            <a:xfrm>
              <a:off x="9777178" y="6269830"/>
              <a:ext cx="1240866" cy="202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pt-BR" sz="700" u="sng" kern="100" dirty="0">
                  <a:solidFill>
                    <a:srgbClr val="0000FF"/>
                  </a:solidFill>
                  <a:effectLst/>
                  <a:latin typeface="Lucida Casual"/>
                  <a:ea typeface="Calibri" panose="020F050202020403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2024 - www.betami.com.br</a:t>
              </a:r>
              <a:endParaRPr lang="pt-BR" sz="700" kern="100" dirty="0">
                <a:solidFill>
                  <a:srgbClr val="0000FF"/>
                </a:solidFill>
                <a:effectLst/>
                <a:latin typeface="Lucida Casual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40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DC931-CD6B-FC50-1DB3-7DECFE868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9" t="5229" r="18713" b="15411"/>
          <a:stretch/>
        </p:blipFill>
        <p:spPr>
          <a:xfrm>
            <a:off x="112057" y="2644863"/>
            <a:ext cx="4424084" cy="4213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28197-912D-AA4E-B380-7B03D39D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27" y="264968"/>
            <a:ext cx="2486298" cy="1828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CDCE3E-75AB-8E08-E6D9-D3381897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62" t="9381" r="19062" b="12451"/>
          <a:stretch/>
        </p:blipFill>
        <p:spPr>
          <a:xfrm>
            <a:off x="9188822" y="304972"/>
            <a:ext cx="2680448" cy="2485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3D99C-D63D-B2DC-B72E-AE99CB8DD2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79" t="7288" r="16667" b="14548"/>
          <a:stretch/>
        </p:blipFill>
        <p:spPr>
          <a:xfrm>
            <a:off x="8479321" y="3235401"/>
            <a:ext cx="3389949" cy="34630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68BF906-4DFA-A914-47EA-9793C57C77EF}"/>
              </a:ext>
            </a:extLst>
          </p:cNvPr>
          <p:cNvGrpSpPr>
            <a:grpSpLocks noChangeAspect="1"/>
          </p:cNvGrpSpPr>
          <p:nvPr/>
        </p:nvGrpSpPr>
        <p:grpSpPr>
          <a:xfrm>
            <a:off x="3264038" y="-238078"/>
            <a:ext cx="4963237" cy="4138232"/>
            <a:chOff x="-284423" y="-1344067"/>
            <a:chExt cx="9506206" cy="792605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20684ED-7E13-B5B6-601C-05C4940BD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4702" y="534888"/>
              <a:ext cx="6517081" cy="604709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D5CAF8F-2993-A6E1-49A4-DC62EEA24BA6}"/>
                </a:ext>
              </a:extLst>
            </p:cNvPr>
            <p:cNvSpPr/>
            <p:nvPr/>
          </p:nvSpPr>
          <p:spPr>
            <a:xfrm rot="8342698">
              <a:off x="3607770" y="3645219"/>
              <a:ext cx="4404203" cy="1852265"/>
            </a:xfrm>
            <a:prstGeom prst="arc">
              <a:avLst>
                <a:gd name="adj1" fmla="val 13412096"/>
                <a:gd name="adj2" fmla="val 1892442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6E729846-9872-6534-2FE4-E237F81C4A1D}"/>
                </a:ext>
              </a:extLst>
            </p:cNvPr>
            <p:cNvSpPr/>
            <p:nvPr/>
          </p:nvSpPr>
          <p:spPr>
            <a:xfrm rot="7407206">
              <a:off x="4792384" y="2279729"/>
              <a:ext cx="4404202" cy="1852266"/>
            </a:xfrm>
            <a:prstGeom prst="arc">
              <a:avLst>
                <a:gd name="adj1" fmla="val 15094591"/>
                <a:gd name="adj2" fmla="val 1892442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9BBBCC17-22DE-C6A1-3ED2-89F3DFCAD5CA}"/>
                </a:ext>
              </a:extLst>
            </p:cNvPr>
            <p:cNvSpPr/>
            <p:nvPr/>
          </p:nvSpPr>
          <p:spPr>
            <a:xfrm rot="7407206">
              <a:off x="2067156" y="1275569"/>
              <a:ext cx="4404202" cy="1852266"/>
            </a:xfrm>
            <a:prstGeom prst="arc">
              <a:avLst>
                <a:gd name="adj1" fmla="val 15094591"/>
                <a:gd name="adj2" fmla="val 1892442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A602432-8F75-9786-D826-54C6585E34E1}"/>
                </a:ext>
              </a:extLst>
            </p:cNvPr>
            <p:cNvSpPr/>
            <p:nvPr/>
          </p:nvSpPr>
          <p:spPr>
            <a:xfrm rot="7407206">
              <a:off x="4618035" y="-68098"/>
              <a:ext cx="4404203" cy="1852265"/>
            </a:xfrm>
            <a:prstGeom prst="arc">
              <a:avLst>
                <a:gd name="adj1" fmla="val 15094591"/>
                <a:gd name="adj2" fmla="val 1892442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C9DEA2D7-80CC-5B89-7C74-0E633FD07F0D}"/>
                </a:ext>
              </a:extLst>
            </p:cNvPr>
            <p:cNvSpPr/>
            <p:nvPr/>
          </p:nvSpPr>
          <p:spPr>
            <a:xfrm rot="9514419">
              <a:off x="-284423" y="2196326"/>
              <a:ext cx="6953604" cy="1852265"/>
            </a:xfrm>
            <a:prstGeom prst="arc">
              <a:avLst>
                <a:gd name="adj1" fmla="val 12774277"/>
                <a:gd name="adj2" fmla="val 1892442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52B60A-86A2-2F1E-9B41-251617502311}"/>
              </a:ext>
            </a:extLst>
          </p:cNvPr>
          <p:cNvGrpSpPr/>
          <p:nvPr/>
        </p:nvGrpSpPr>
        <p:grpSpPr>
          <a:xfrm>
            <a:off x="112057" y="2046224"/>
            <a:ext cx="11819362" cy="1217708"/>
            <a:chOff x="112057" y="2046224"/>
            <a:chExt cx="11819362" cy="121770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4F5249-D8B7-DDE2-31F1-04CD6085E841}"/>
                </a:ext>
              </a:extLst>
            </p:cNvPr>
            <p:cNvSpPr txBox="1"/>
            <p:nvPr/>
          </p:nvSpPr>
          <p:spPr>
            <a:xfrm>
              <a:off x="3435655" y="2046224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/>
                <a:t>Cambuquira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FC98FB-F5FF-5FBD-52B3-2F9B99C72DA8}"/>
                </a:ext>
              </a:extLst>
            </p:cNvPr>
            <p:cNvSpPr txBox="1"/>
            <p:nvPr/>
          </p:nvSpPr>
          <p:spPr>
            <a:xfrm>
              <a:off x="112057" y="2320556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/>
                <a:t>Lambari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BF9400-188E-58A4-278F-9F86ED132AA2}"/>
                </a:ext>
              </a:extLst>
            </p:cNvPr>
            <p:cNvSpPr txBox="1"/>
            <p:nvPr/>
          </p:nvSpPr>
          <p:spPr>
            <a:xfrm>
              <a:off x="10216606" y="2761709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500" b="1" dirty="0"/>
                <a:t>Caxambu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47F474-260E-1F71-06DD-3354D5921638}"/>
                </a:ext>
              </a:extLst>
            </p:cNvPr>
            <p:cNvSpPr txBox="1"/>
            <p:nvPr/>
          </p:nvSpPr>
          <p:spPr>
            <a:xfrm>
              <a:off x="8397653" y="2940767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/>
                <a:t>São Lourenço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E36FCB-6212-D491-AA03-D92CE400108E}"/>
              </a:ext>
            </a:extLst>
          </p:cNvPr>
          <p:cNvGrpSpPr/>
          <p:nvPr/>
        </p:nvGrpSpPr>
        <p:grpSpPr>
          <a:xfrm>
            <a:off x="10520127" y="6681941"/>
            <a:ext cx="1671873" cy="212080"/>
            <a:chOff x="9777178" y="6260306"/>
            <a:chExt cx="1671873" cy="2120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341C42-81EE-D428-A1F1-AB4A4AE662F1}"/>
                </a:ext>
              </a:extLst>
            </p:cNvPr>
            <p:cNvSpPr/>
            <p:nvPr/>
          </p:nvSpPr>
          <p:spPr>
            <a:xfrm>
              <a:off x="10934701" y="6260306"/>
              <a:ext cx="514350" cy="1541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1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5AFE53-6F97-417B-958F-4BC64AEE2E4E}"/>
                </a:ext>
              </a:extLst>
            </p:cNvPr>
            <p:cNvSpPr txBox="1"/>
            <p:nvPr/>
          </p:nvSpPr>
          <p:spPr>
            <a:xfrm>
              <a:off x="10965423" y="6260306"/>
              <a:ext cx="462196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Beta </a:t>
              </a:r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endParaRPr lang="LID4096" sz="1200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3E0566-936A-6B25-CFFA-F4E1EA71C8AE}"/>
                </a:ext>
              </a:extLst>
            </p:cNvPr>
            <p:cNvSpPr txBox="1"/>
            <p:nvPr/>
          </p:nvSpPr>
          <p:spPr>
            <a:xfrm>
              <a:off x="9777178" y="6269830"/>
              <a:ext cx="1240866" cy="202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pt-BR" sz="700" u="sng" kern="100" dirty="0">
                  <a:solidFill>
                    <a:srgbClr val="0000FF"/>
                  </a:solidFill>
                  <a:effectLst/>
                  <a:latin typeface="Lucida Casual"/>
                  <a:ea typeface="Calibri" panose="020F0502020204030204" pitchFamily="34" charset="0"/>
                  <a:cs typeface="Arial" panose="020B0604020202020204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2024 - www.betami.com.br</a:t>
              </a:r>
              <a:endParaRPr lang="pt-BR" sz="700" kern="100" dirty="0">
                <a:solidFill>
                  <a:srgbClr val="0000FF"/>
                </a:solidFill>
                <a:effectLst/>
                <a:latin typeface="Lucida Casual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68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32C15-DE17-3ECC-8D4C-8AA1E0C8F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09" t="3864" r="1838" b="8191"/>
          <a:stretch/>
        </p:blipFill>
        <p:spPr>
          <a:xfrm>
            <a:off x="196085" y="2588685"/>
            <a:ext cx="6857094" cy="4199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21C7B-D28C-8195-ED13-B6ACA2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129" t="5648" r="6992" b="3863"/>
          <a:stretch/>
        </p:blipFill>
        <p:spPr>
          <a:xfrm>
            <a:off x="6504951" y="2673532"/>
            <a:ext cx="5490964" cy="365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A25635-01CB-BBA1-0D99-6995BA092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248" t="6730" r="7141" b="14300"/>
          <a:stretch/>
        </p:blipFill>
        <p:spPr>
          <a:xfrm>
            <a:off x="476396" y="0"/>
            <a:ext cx="4562533" cy="27606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5EB238-7FA8-9718-D9AF-E8EDA7C595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826" t="3553" r="113" b="6724"/>
          <a:stretch/>
        </p:blipFill>
        <p:spPr>
          <a:xfrm>
            <a:off x="6096000" y="69669"/>
            <a:ext cx="5428070" cy="31628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0A40EE9-A26D-08B9-BCE2-F7B0AD215449}"/>
              </a:ext>
            </a:extLst>
          </p:cNvPr>
          <p:cNvGrpSpPr/>
          <p:nvPr/>
        </p:nvGrpSpPr>
        <p:grpSpPr>
          <a:xfrm>
            <a:off x="860680" y="706486"/>
            <a:ext cx="10487115" cy="6081845"/>
            <a:chOff x="860680" y="706486"/>
            <a:chExt cx="10487115" cy="60818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73C3E0-C025-C47C-509C-B5C35FBA4724}"/>
                </a:ext>
              </a:extLst>
            </p:cNvPr>
            <p:cNvSpPr txBox="1"/>
            <p:nvPr/>
          </p:nvSpPr>
          <p:spPr>
            <a:xfrm>
              <a:off x="860680" y="2217422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/>
                <a:t>Cambuquira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B5482-9C2E-E483-1E4E-0DC6561DD443}"/>
                </a:ext>
              </a:extLst>
            </p:cNvPr>
            <p:cNvSpPr txBox="1"/>
            <p:nvPr/>
          </p:nvSpPr>
          <p:spPr>
            <a:xfrm>
              <a:off x="3324116" y="6465166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/>
                <a:t>Lambari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BB541A-DBAB-1FB8-AAD7-6A54A5341DEB}"/>
                </a:ext>
              </a:extLst>
            </p:cNvPr>
            <p:cNvSpPr txBox="1"/>
            <p:nvPr/>
          </p:nvSpPr>
          <p:spPr>
            <a:xfrm>
              <a:off x="5557521" y="706486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500" b="1" dirty="0"/>
                <a:t>Caxambu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C77A2E-8A39-1268-8014-FCD5CC8848B8}"/>
                </a:ext>
              </a:extLst>
            </p:cNvPr>
            <p:cNvSpPr txBox="1"/>
            <p:nvPr/>
          </p:nvSpPr>
          <p:spPr>
            <a:xfrm>
              <a:off x="9632982" y="6142001"/>
              <a:ext cx="171481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500" b="1" dirty="0"/>
                <a:t>São Lourenço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422293A-C5FC-2125-8A69-E17E360B0D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63" r="60827" b="4189"/>
          <a:stretch/>
        </p:blipFill>
        <p:spPr>
          <a:xfrm>
            <a:off x="67849" y="174791"/>
            <a:ext cx="298502" cy="98525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42FCAC4-AC1E-C8C0-4161-B03EC4EE5E7D}"/>
              </a:ext>
            </a:extLst>
          </p:cNvPr>
          <p:cNvGrpSpPr/>
          <p:nvPr/>
        </p:nvGrpSpPr>
        <p:grpSpPr>
          <a:xfrm>
            <a:off x="366351" y="113349"/>
            <a:ext cx="11625884" cy="6397613"/>
            <a:chOff x="319854" y="113349"/>
            <a:chExt cx="11625884" cy="639761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C247F6-9279-4D95-8FEF-A7C0F825E687}"/>
                </a:ext>
              </a:extLst>
            </p:cNvPr>
            <p:cNvSpPr txBox="1"/>
            <p:nvPr/>
          </p:nvSpPr>
          <p:spPr>
            <a:xfrm>
              <a:off x="11433164" y="5464265"/>
              <a:ext cx="512574" cy="104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pt-BR" sz="1200" dirty="0"/>
                <a:t>1190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1120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1050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980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910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B79089-4E3A-1B87-7B55-BA61B3E285AC}"/>
                </a:ext>
              </a:extLst>
            </p:cNvPr>
            <p:cNvSpPr txBox="1"/>
            <p:nvPr/>
          </p:nvSpPr>
          <p:spPr>
            <a:xfrm>
              <a:off x="319854" y="5319159"/>
              <a:ext cx="1214388" cy="104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pt-BR" sz="1200" dirty="0"/>
                <a:t>1410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1292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1174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1056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938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13CE59-9B00-9363-28CE-7EFE81C87E4F}"/>
                </a:ext>
              </a:extLst>
            </p:cNvPr>
            <p:cNvSpPr txBox="1"/>
            <p:nvPr/>
          </p:nvSpPr>
          <p:spPr>
            <a:xfrm>
              <a:off x="319854" y="113349"/>
              <a:ext cx="1214388" cy="104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pt-BR" sz="1200" dirty="0"/>
                <a:t>1085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1024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963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901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840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704B94-C53F-803D-0A75-B1020DC23D2C}"/>
                </a:ext>
              </a:extLst>
            </p:cNvPr>
            <p:cNvSpPr txBox="1"/>
            <p:nvPr/>
          </p:nvSpPr>
          <p:spPr>
            <a:xfrm>
              <a:off x="10953666" y="2034614"/>
              <a:ext cx="607194" cy="104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pt-BR" sz="1200" dirty="0"/>
                <a:t>1085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1024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963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901</a:t>
              </a:r>
            </a:p>
            <a:p>
              <a:pPr>
                <a:lnSpc>
                  <a:spcPts val="1500"/>
                </a:lnSpc>
              </a:pPr>
              <a:r>
                <a:rPr lang="pt-BR" sz="1200" dirty="0"/>
                <a:t>840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4A177DE-D34F-574A-18F2-4BF04AB644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63" r="60827" b="4189"/>
          <a:stretch/>
        </p:blipFill>
        <p:spPr>
          <a:xfrm>
            <a:off x="109735" y="5363175"/>
            <a:ext cx="298502" cy="9852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AEEF928-1664-023D-1006-E2E7ADCF0B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63" r="60827" b="4189"/>
          <a:stretch/>
        </p:blipFill>
        <p:spPr>
          <a:xfrm>
            <a:off x="10701661" y="2131147"/>
            <a:ext cx="298502" cy="9852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64F819F-4786-D2A4-1DC9-4BFCA07DFD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63" r="60827" b="4189"/>
          <a:stretch/>
        </p:blipFill>
        <p:spPr>
          <a:xfrm>
            <a:off x="11154509" y="5494987"/>
            <a:ext cx="298502" cy="9852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8A18F6-E154-3F68-E659-1AD050F39866}"/>
              </a:ext>
            </a:extLst>
          </p:cNvPr>
          <p:cNvGrpSpPr/>
          <p:nvPr/>
        </p:nvGrpSpPr>
        <p:grpSpPr>
          <a:xfrm>
            <a:off x="10520127" y="6681941"/>
            <a:ext cx="1671873" cy="212080"/>
            <a:chOff x="9777178" y="6260306"/>
            <a:chExt cx="1671873" cy="2120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FF3532-E96E-125D-1249-896CAD6348B2}"/>
                </a:ext>
              </a:extLst>
            </p:cNvPr>
            <p:cNvSpPr/>
            <p:nvPr/>
          </p:nvSpPr>
          <p:spPr>
            <a:xfrm>
              <a:off x="10934701" y="6260306"/>
              <a:ext cx="514350" cy="1541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1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8D31C8-1B0A-BAD8-6309-46427AB14E61}"/>
                </a:ext>
              </a:extLst>
            </p:cNvPr>
            <p:cNvSpPr txBox="1"/>
            <p:nvPr/>
          </p:nvSpPr>
          <p:spPr>
            <a:xfrm>
              <a:off x="10965423" y="6260306"/>
              <a:ext cx="462196" cy="184666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Beta </a:t>
              </a:r>
              <a:r>
                <a:rPr lang="pt-BR" sz="1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endParaRPr lang="LID4096" sz="1200" dirty="0">
                <a:solidFill>
                  <a:srgbClr val="00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B24ABF-21A5-F72F-D3E9-983B865DA9C9}"/>
                </a:ext>
              </a:extLst>
            </p:cNvPr>
            <p:cNvSpPr txBox="1"/>
            <p:nvPr/>
          </p:nvSpPr>
          <p:spPr>
            <a:xfrm>
              <a:off x="9777178" y="6269830"/>
              <a:ext cx="1240866" cy="202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pt-BR" sz="700" u="sng" kern="100" dirty="0">
                  <a:solidFill>
                    <a:srgbClr val="0000FF"/>
                  </a:solidFill>
                  <a:effectLst/>
                  <a:latin typeface="Lucida Casual"/>
                  <a:ea typeface="Calibri" panose="020F0502020204030204" pitchFamily="34" charset="0"/>
                  <a:cs typeface="Arial" panose="020B0604020202020204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2024 - www.betami.com.br</a:t>
              </a:r>
              <a:endParaRPr lang="pt-BR" sz="700" kern="100" dirty="0">
                <a:solidFill>
                  <a:srgbClr val="0000FF"/>
                </a:solidFill>
                <a:effectLst/>
                <a:latin typeface="Lucida Casual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28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111</Words>
  <Application>Microsoft Office PowerPoint</Application>
  <PresentationFormat>Widescreen</PresentationFormat>
  <Paragraphs>58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Lucida Casual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grossi</dc:creator>
  <cp:lastModifiedBy>grossi</cp:lastModifiedBy>
  <cp:revision>9</cp:revision>
  <dcterms:created xsi:type="dcterms:W3CDTF">2024-04-08T13:46:40Z</dcterms:created>
  <dcterms:modified xsi:type="dcterms:W3CDTF">2024-06-04T19:46:45Z</dcterms:modified>
</cp:coreProperties>
</file>